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7010400" cy="9296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73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8D3A6-790E-4E1E-AA05-68E0A049C4F8}" type="datetimeFigureOut">
              <a:rPr lang="es-MX" smtClean="0"/>
              <a:t>19/11/2019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9F4D4-4F3E-4CB1-8EE4-2D9F6B9C8C5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32753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8D3A6-790E-4E1E-AA05-68E0A049C4F8}" type="datetimeFigureOut">
              <a:rPr lang="es-MX" smtClean="0"/>
              <a:t>19/11/2019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9F4D4-4F3E-4CB1-8EE4-2D9F6B9C8C5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30248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8D3A6-790E-4E1E-AA05-68E0A049C4F8}" type="datetimeFigureOut">
              <a:rPr lang="es-MX" smtClean="0"/>
              <a:t>19/11/2019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9F4D4-4F3E-4CB1-8EE4-2D9F6B9C8C5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80855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8D3A6-790E-4E1E-AA05-68E0A049C4F8}" type="datetimeFigureOut">
              <a:rPr lang="es-MX" smtClean="0"/>
              <a:t>19/11/2019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9F4D4-4F3E-4CB1-8EE4-2D9F6B9C8C5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70765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8D3A6-790E-4E1E-AA05-68E0A049C4F8}" type="datetimeFigureOut">
              <a:rPr lang="es-MX" smtClean="0"/>
              <a:t>19/11/2019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9F4D4-4F3E-4CB1-8EE4-2D9F6B9C8C5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44032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8D3A6-790E-4E1E-AA05-68E0A049C4F8}" type="datetimeFigureOut">
              <a:rPr lang="es-MX" smtClean="0"/>
              <a:t>19/11/2019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9F4D4-4F3E-4CB1-8EE4-2D9F6B9C8C5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27109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8D3A6-790E-4E1E-AA05-68E0A049C4F8}" type="datetimeFigureOut">
              <a:rPr lang="es-MX" smtClean="0"/>
              <a:t>19/11/2019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9F4D4-4F3E-4CB1-8EE4-2D9F6B9C8C5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31271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8D3A6-790E-4E1E-AA05-68E0A049C4F8}" type="datetimeFigureOut">
              <a:rPr lang="es-MX" smtClean="0"/>
              <a:t>19/11/2019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9F4D4-4F3E-4CB1-8EE4-2D9F6B9C8C5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6919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8D3A6-790E-4E1E-AA05-68E0A049C4F8}" type="datetimeFigureOut">
              <a:rPr lang="es-MX" smtClean="0"/>
              <a:t>19/11/2019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9F4D4-4F3E-4CB1-8EE4-2D9F6B9C8C5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11789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8D3A6-790E-4E1E-AA05-68E0A049C4F8}" type="datetimeFigureOut">
              <a:rPr lang="es-MX" smtClean="0"/>
              <a:t>19/11/2019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9F4D4-4F3E-4CB1-8EE4-2D9F6B9C8C5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67214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8D3A6-790E-4E1E-AA05-68E0A049C4F8}" type="datetimeFigureOut">
              <a:rPr lang="es-MX" smtClean="0"/>
              <a:t>19/11/2019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9F4D4-4F3E-4CB1-8EE4-2D9F6B9C8C5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23142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88D3A6-790E-4E1E-AA05-68E0A049C4F8}" type="datetimeFigureOut">
              <a:rPr lang="es-MX" smtClean="0"/>
              <a:t>19/11/2019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79F4D4-4F3E-4CB1-8EE4-2D9F6B9C8C5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78954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2" name="Tabla 521">
            <a:extLst>
              <a:ext uri="{FF2B5EF4-FFF2-40B4-BE49-F238E27FC236}">
                <a16:creationId xmlns:a16="http://schemas.microsoft.com/office/drawing/2014/main" id="{19547CA8-EB96-48F3-A86E-318EBD45A1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7532678"/>
              </p:ext>
            </p:extLst>
          </p:nvPr>
        </p:nvGraphicFramePr>
        <p:xfrm>
          <a:off x="3139215" y="82561"/>
          <a:ext cx="6438899" cy="760686"/>
        </p:xfrm>
        <a:graphic>
          <a:graphicData uri="http://schemas.openxmlformats.org/drawingml/2006/table">
            <a:tbl>
              <a:tblPr/>
              <a:tblGrid>
                <a:gridCol w="1485362">
                  <a:extLst>
                    <a:ext uri="{9D8B030D-6E8A-4147-A177-3AD203B41FA5}">
                      <a16:colId xmlns:a16="http://schemas.microsoft.com/office/drawing/2014/main" val="426222765"/>
                    </a:ext>
                  </a:extLst>
                </a:gridCol>
                <a:gridCol w="3152424">
                  <a:extLst>
                    <a:ext uri="{9D8B030D-6E8A-4147-A177-3AD203B41FA5}">
                      <a16:colId xmlns:a16="http://schemas.microsoft.com/office/drawing/2014/main" val="3966619350"/>
                    </a:ext>
                  </a:extLst>
                </a:gridCol>
                <a:gridCol w="1801113">
                  <a:extLst>
                    <a:ext uri="{9D8B030D-6E8A-4147-A177-3AD203B41FA5}">
                      <a16:colId xmlns:a16="http://schemas.microsoft.com/office/drawing/2014/main" val="192708653"/>
                    </a:ext>
                  </a:extLst>
                </a:gridCol>
              </a:tblGrid>
              <a:tr h="2535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806065" algn="ctr"/>
                          <a:tab pos="5612130" algn="r"/>
                        </a:tabLs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Revisión 00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indent="134620" algn="ctr">
                        <a:spcAft>
                          <a:spcPts val="0"/>
                        </a:spcAft>
                        <a:tabLst>
                          <a:tab pos="2806065" algn="ctr"/>
                          <a:tab pos="5612130" algn="r"/>
                        </a:tabLst>
                      </a:pPr>
                      <a:r>
                        <a:rPr lang="es-MX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ANEXO 1</a:t>
                      </a:r>
                    </a:p>
                    <a:p>
                      <a:pPr indent="134620" algn="ctr">
                        <a:spcAft>
                          <a:spcPts val="0"/>
                        </a:spcAft>
                        <a:tabLst>
                          <a:tab pos="2806065" algn="ctr"/>
                          <a:tab pos="5612130" algn="r"/>
                        </a:tabLst>
                      </a:pPr>
                      <a:r>
                        <a:rPr lang="es-MX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ORGANIGRAMA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806065" algn="ctr"/>
                          <a:tab pos="5612130" algn="r"/>
                        </a:tabLst>
                      </a:pPr>
                      <a:endParaRPr lang="es-MX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0411701"/>
                  </a:ext>
                </a:extLst>
              </a:tr>
              <a:tr h="2535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806065" algn="ctr"/>
                          <a:tab pos="5612130" algn="r"/>
                        </a:tabLst>
                      </a:pPr>
                      <a:r>
                        <a:rPr lang="es-MX" sz="9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ITGAM-CA-MA-001-A01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1366739"/>
                  </a:ext>
                </a:extLst>
              </a:tr>
              <a:tr h="2535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806065" algn="ctr"/>
                          <a:tab pos="5612130" algn="r"/>
                        </a:tabLst>
                      </a:pPr>
                      <a:r>
                        <a:rPr lang="es-ES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Página </a:t>
                      </a:r>
                      <a:r>
                        <a:rPr lang="es-MX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s-ES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 1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5876790"/>
                  </a:ext>
                </a:extLst>
              </a:tr>
            </a:tbl>
          </a:graphicData>
        </a:graphic>
      </p:graphicFrame>
      <p:pic>
        <p:nvPicPr>
          <p:cNvPr id="523" name="Imagen 1">
            <a:extLst>
              <a:ext uri="{FF2B5EF4-FFF2-40B4-BE49-F238E27FC236}">
                <a16:creationId xmlns:a16="http://schemas.microsoft.com/office/drawing/2014/main" id="{EE67BBB1-5DC4-42F8-8DD6-289ACD7F75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513" y="116632"/>
            <a:ext cx="1048832" cy="682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3995" r="7795" b="6751"/>
          <a:stretch/>
        </p:blipFill>
        <p:spPr>
          <a:xfrm rot="16200000">
            <a:off x="3285679" y="-1562374"/>
            <a:ext cx="5980682" cy="10873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21630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</TotalTime>
  <Words>10</Words>
  <Application>Microsoft Office PowerPoint</Application>
  <PresentationFormat>Panorámica</PresentationFormat>
  <Paragraphs>5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Times New Roman</vt:lpstr>
      <vt:lpstr>Tema de Office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 de Windows</cp:lastModifiedBy>
  <cp:revision>90</cp:revision>
  <cp:lastPrinted>2019-11-07T21:59:42Z</cp:lastPrinted>
  <dcterms:created xsi:type="dcterms:W3CDTF">2017-05-22T15:47:16Z</dcterms:created>
  <dcterms:modified xsi:type="dcterms:W3CDTF">2019-11-20T01:35:39Z</dcterms:modified>
</cp:coreProperties>
</file>